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12192000" cy="6858000"/>
  <p:notesSz cx="6669088" cy="97758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TOVANJA Christian" initials="BC" lastIdx="1" clrIdx="0">
    <p:extLst>
      <p:ext uri="{19B8F6BF-5375-455C-9EA6-DF929625EA0E}">
        <p15:presenceInfo xmlns:p15="http://schemas.microsoft.com/office/powerpoint/2012/main" userId="S-1-5-21-1915680234-305079847-2932061844-41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5C00"/>
    <a:srgbClr val="C5D3DE"/>
    <a:srgbClr val="181818"/>
    <a:srgbClr val="CA0A53"/>
    <a:srgbClr val="0A96C9"/>
    <a:srgbClr val="FF6600"/>
    <a:srgbClr val="336699"/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A488322-F2BA-4B5B-9748-0D474271808F}" styleName="Style moyen 3 - 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87329" autoAdjust="0"/>
  </p:normalViewPr>
  <p:slideViewPr>
    <p:cSldViewPr snapToGrid="0">
      <p:cViewPr varScale="1">
        <p:scale>
          <a:sx n="103" d="100"/>
          <a:sy n="103" d="100"/>
        </p:scale>
        <p:origin x="108" y="288"/>
      </p:cViewPr>
      <p:guideLst/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30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458" cy="490667"/>
          </a:xfrm>
          <a:prstGeom prst="rect">
            <a:avLst/>
          </a:prstGeom>
        </p:spPr>
        <p:txBody>
          <a:bodyPr vert="horz" lIns="89876" tIns="44938" rIns="89876" bIns="4493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7073" y="0"/>
            <a:ext cx="2890458" cy="490667"/>
          </a:xfrm>
          <a:prstGeom prst="rect">
            <a:avLst/>
          </a:prstGeom>
        </p:spPr>
        <p:txBody>
          <a:bodyPr vert="horz" lIns="89876" tIns="44938" rIns="89876" bIns="44938" rtlCol="0"/>
          <a:lstStyle>
            <a:lvl1pPr algn="r">
              <a:defRPr sz="1200"/>
            </a:lvl1pPr>
          </a:lstStyle>
          <a:p>
            <a:fld id="{D6AA7BE7-3F05-4F51-9970-89C1CB03E7EF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285160"/>
            <a:ext cx="2890458" cy="490667"/>
          </a:xfrm>
          <a:prstGeom prst="rect">
            <a:avLst/>
          </a:prstGeom>
        </p:spPr>
        <p:txBody>
          <a:bodyPr vert="horz" lIns="89876" tIns="44938" rIns="89876" bIns="4493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7073" y="9285160"/>
            <a:ext cx="2890458" cy="490667"/>
          </a:xfrm>
          <a:prstGeom prst="rect">
            <a:avLst/>
          </a:prstGeom>
        </p:spPr>
        <p:txBody>
          <a:bodyPr vert="horz" lIns="89876" tIns="44938" rIns="89876" bIns="44938" rtlCol="0" anchor="b"/>
          <a:lstStyle>
            <a:lvl1pPr algn="r">
              <a:defRPr sz="1200"/>
            </a:lvl1pPr>
          </a:lstStyle>
          <a:p>
            <a:fld id="{CBEB6620-ECA3-4E00-A72A-BF871CF014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794143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0489"/>
          </a:xfrm>
          <a:prstGeom prst="rect">
            <a:avLst/>
          </a:prstGeom>
        </p:spPr>
        <p:txBody>
          <a:bodyPr vert="horz" lIns="89876" tIns="44938" rIns="89876" bIns="4493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0489"/>
          </a:xfrm>
          <a:prstGeom prst="rect">
            <a:avLst/>
          </a:prstGeom>
        </p:spPr>
        <p:txBody>
          <a:bodyPr vert="horz" lIns="89876" tIns="44938" rIns="89876" bIns="44938" rtlCol="0"/>
          <a:lstStyle>
            <a:lvl1pPr algn="r">
              <a:defRPr sz="1200"/>
            </a:lvl1pPr>
          </a:lstStyle>
          <a:p>
            <a:fld id="{C3CD3DA2-AC48-400A-8CB8-5A0428F2A5AE}" type="datetimeFigureOut">
              <a:rPr lang="fr-FR" smtClean="0"/>
              <a:t>27/09/2018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1638" y="1220788"/>
            <a:ext cx="5865812" cy="3300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876" tIns="44938" rIns="89876" bIns="4493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04616"/>
            <a:ext cx="5335270" cy="3849231"/>
          </a:xfrm>
          <a:prstGeom prst="rect">
            <a:avLst/>
          </a:prstGeom>
        </p:spPr>
        <p:txBody>
          <a:bodyPr vert="horz" lIns="89876" tIns="44938" rIns="89876" bIns="44938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285338"/>
            <a:ext cx="2889938" cy="490488"/>
          </a:xfrm>
          <a:prstGeom prst="rect">
            <a:avLst/>
          </a:prstGeom>
        </p:spPr>
        <p:txBody>
          <a:bodyPr vert="horz" lIns="89876" tIns="44938" rIns="89876" bIns="4493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8" y="9285338"/>
            <a:ext cx="2889938" cy="490488"/>
          </a:xfrm>
          <a:prstGeom prst="rect">
            <a:avLst/>
          </a:prstGeom>
        </p:spPr>
        <p:txBody>
          <a:bodyPr vert="horz" lIns="89876" tIns="44938" rIns="89876" bIns="44938" rtlCol="0" anchor="b"/>
          <a:lstStyle>
            <a:lvl1pPr algn="r">
              <a:defRPr sz="1200"/>
            </a:lvl1pPr>
          </a:lstStyle>
          <a:p>
            <a:fld id="{87220B2F-89A5-47A2-9B22-9DCC550ABF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76669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969339"/>
              </p:ext>
            </p:extLst>
          </p:nvPr>
        </p:nvGraphicFramePr>
        <p:xfrm>
          <a:off x="10788648" y="6019800"/>
          <a:ext cx="1200152" cy="25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465"/>
                <a:gridCol w="95586"/>
                <a:gridCol w="336040"/>
                <a:gridCol w="96021"/>
                <a:gridCol w="336040"/>
              </a:tblGrid>
              <a:tr h="250825"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5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0A5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121935" marR="121935" marT="45507" marB="4550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96C9"/>
                    </a:solidFill>
                  </a:tcPr>
                </a:tc>
              </a:tr>
            </a:tbl>
          </a:graphicData>
        </a:graphic>
      </p:graphicFrame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3129" y="203201"/>
            <a:ext cx="2834200" cy="1397000"/>
          </a:xfrm>
          <a:prstGeom prst="rect">
            <a:avLst/>
          </a:prstGeom>
        </p:spPr>
      </p:pic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3962400" y="1828800"/>
            <a:ext cx="8026400" cy="2209800"/>
          </a:xfrm>
          <a:prstGeom prst="roundRect">
            <a:avLst/>
          </a:prstGeom>
          <a:noFill/>
          <a:ln>
            <a:noFill/>
          </a:ln>
        </p:spPr>
        <p:txBody>
          <a:bodyPr/>
          <a:lstStyle>
            <a:lvl1pPr>
              <a:defRPr sz="5000">
                <a:solidFill>
                  <a:srgbClr val="D95C00"/>
                </a:solidFill>
                <a:latin typeface="+mj-lt"/>
              </a:defRPr>
            </a:lvl1pPr>
          </a:lstStyle>
          <a:p>
            <a:pPr lvl="0"/>
            <a:r>
              <a:rPr lang="fr-FR" noProof="0" dirty="0" smtClean="0"/>
              <a:t>Cliquez pour modifier le style du titre</a:t>
            </a:r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3962400" y="4267200"/>
            <a:ext cx="8026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>
                <a:solidFill>
                  <a:schemeClr val="tx1"/>
                </a:solidFill>
              </a:defRPr>
            </a:lvl1pPr>
          </a:lstStyle>
          <a:p>
            <a:pPr lvl="0"/>
            <a:endParaRPr lang="fr-FR" noProof="0" dirty="0" smtClean="0"/>
          </a:p>
        </p:txBody>
      </p:sp>
      <p:cxnSp>
        <p:nvCxnSpPr>
          <p:cNvPr id="21" name="Connecteur droit 20"/>
          <p:cNvCxnSpPr/>
          <p:nvPr userDrawn="1"/>
        </p:nvCxnSpPr>
        <p:spPr>
          <a:xfrm>
            <a:off x="7453308" y="6350700"/>
            <a:ext cx="4535492" cy="0"/>
          </a:xfrm>
          <a:prstGeom prst="line">
            <a:avLst/>
          </a:prstGeom>
          <a:ln w="57150">
            <a:solidFill>
              <a:srgbClr val="C5D3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919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43" y="322011"/>
            <a:ext cx="10972800" cy="668338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7243" y="1738833"/>
            <a:ext cx="10972800" cy="4382616"/>
          </a:xfrm>
        </p:spPr>
        <p:txBody>
          <a:bodyPr/>
          <a:lstStyle>
            <a:lvl1pPr>
              <a:defRPr sz="2800" b="1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347200" y="64008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083F0-E85B-4586-9BEF-D2009F301747}" type="slidenum">
              <a:rPr lang="fr-FR">
                <a:solidFill>
                  <a:srgbClr val="181818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181818"/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70503128"/>
              </p:ext>
            </p:extLst>
          </p:nvPr>
        </p:nvGraphicFramePr>
        <p:xfrm>
          <a:off x="10788648" y="6155727"/>
          <a:ext cx="1200152" cy="25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465"/>
                <a:gridCol w="95586"/>
                <a:gridCol w="336040"/>
                <a:gridCol w="96021"/>
                <a:gridCol w="336040"/>
              </a:tblGrid>
              <a:tr h="250825"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5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0A5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121935" marR="121935" marT="45507" marB="4550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96C9"/>
                    </a:solidFill>
                  </a:tcPr>
                </a:tc>
              </a:tr>
            </a:tbl>
          </a:graphicData>
        </a:graphic>
      </p:graphicFrame>
      <p:cxnSp>
        <p:nvCxnSpPr>
          <p:cNvPr id="10" name="Connecteur droit 9"/>
          <p:cNvCxnSpPr/>
          <p:nvPr userDrawn="1"/>
        </p:nvCxnSpPr>
        <p:spPr>
          <a:xfrm>
            <a:off x="7453308" y="6486627"/>
            <a:ext cx="4535492" cy="0"/>
          </a:xfrm>
          <a:prstGeom prst="line">
            <a:avLst/>
          </a:prstGeom>
          <a:ln w="57150">
            <a:solidFill>
              <a:srgbClr val="C5D3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4150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307046"/>
            <a:ext cx="10972800" cy="668338"/>
          </a:xfr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lang="fr-FR" sz="3200" b="1" dirty="0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3848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AEBC4-C609-47BA-A865-7A8E5A16B537}" type="slidenum">
              <a:rPr lang="fr-FR">
                <a:solidFill>
                  <a:srgbClr val="181818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181818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97333161"/>
              </p:ext>
            </p:extLst>
          </p:nvPr>
        </p:nvGraphicFramePr>
        <p:xfrm>
          <a:off x="10788648" y="6155727"/>
          <a:ext cx="1200152" cy="25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465"/>
                <a:gridCol w="95586"/>
                <a:gridCol w="336040"/>
                <a:gridCol w="96021"/>
                <a:gridCol w="336040"/>
              </a:tblGrid>
              <a:tr h="250825"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5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0A5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121935" marR="121935" marT="45507" marB="4550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96C9"/>
                    </a:solidFill>
                  </a:tcPr>
                </a:tc>
              </a:tr>
            </a:tbl>
          </a:graphicData>
        </a:graphic>
      </p:graphicFrame>
      <p:cxnSp>
        <p:nvCxnSpPr>
          <p:cNvPr id="7" name="Connecteur droit 6"/>
          <p:cNvCxnSpPr/>
          <p:nvPr userDrawn="1"/>
        </p:nvCxnSpPr>
        <p:spPr>
          <a:xfrm>
            <a:off x="7453308" y="6486627"/>
            <a:ext cx="4535492" cy="0"/>
          </a:xfrm>
          <a:prstGeom prst="line">
            <a:avLst/>
          </a:prstGeom>
          <a:ln w="57150">
            <a:solidFill>
              <a:srgbClr val="C5D3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2961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522514"/>
          </a:xfr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lang="fr-FR" sz="3200" b="1" dirty="0">
                <a:solidFill>
                  <a:srgbClr val="FF66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9AD701-B94B-40D5-B9C8-1BEF736AFAB5}" type="slidenum">
              <a:rPr lang="fr-FR">
                <a:solidFill>
                  <a:srgbClr val="181818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181818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097333161"/>
              </p:ext>
            </p:extLst>
          </p:nvPr>
        </p:nvGraphicFramePr>
        <p:xfrm>
          <a:off x="10788648" y="6155727"/>
          <a:ext cx="1200152" cy="250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465"/>
                <a:gridCol w="95586"/>
                <a:gridCol w="336040"/>
                <a:gridCol w="96021"/>
                <a:gridCol w="336040"/>
              </a:tblGrid>
              <a:tr h="250825"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5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A0A53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00" dirty="0"/>
                    </a:p>
                  </a:txBody>
                  <a:tcPr marL="121935" marR="121935" marT="45507" marB="4550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A96C9"/>
                    </a:solidFill>
                  </a:tcPr>
                </a:tc>
              </a:tr>
            </a:tbl>
          </a:graphicData>
        </a:graphic>
      </p:graphicFrame>
      <p:cxnSp>
        <p:nvCxnSpPr>
          <p:cNvPr id="6" name="Connecteur droit 5"/>
          <p:cNvCxnSpPr/>
          <p:nvPr userDrawn="1"/>
        </p:nvCxnSpPr>
        <p:spPr>
          <a:xfrm>
            <a:off x="7453308" y="6486627"/>
            <a:ext cx="4535492" cy="0"/>
          </a:xfrm>
          <a:prstGeom prst="line">
            <a:avLst/>
          </a:prstGeom>
          <a:ln w="57150">
            <a:solidFill>
              <a:srgbClr val="C5D3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368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67284" y="626268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 b="1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5F9D6F-F85B-47C4-83E3-EDD05032A237}" type="slidenum">
              <a:rPr lang="fr-FR">
                <a:solidFill>
                  <a:srgbClr val="181818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181818"/>
              </a:solidFill>
            </a:endParaRPr>
          </a:p>
        </p:txBody>
      </p: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17931"/>
            <a:ext cx="10972800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Cliquez pour modifier le style du titre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611396"/>
            <a:ext cx="10972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cxnSp>
        <p:nvCxnSpPr>
          <p:cNvPr id="17" name="Connecteur droit 16"/>
          <p:cNvCxnSpPr/>
          <p:nvPr userDrawn="1"/>
        </p:nvCxnSpPr>
        <p:spPr>
          <a:xfrm>
            <a:off x="3710516" y="992143"/>
            <a:ext cx="787188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56" y="231734"/>
            <a:ext cx="1517905" cy="748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72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lang="fr-FR" altLang="fr-FR" sz="3200" b="1" dirty="0" smtClean="0">
          <a:solidFill>
            <a:srgbClr val="FF66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66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>
              <a:latin typeface="+mn-lt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3002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E083F0-E85B-4586-9BEF-D2009F301747}" type="slidenum">
              <a:rPr lang="fr-FR" smtClean="0">
                <a:solidFill>
                  <a:srgbClr val="181818"/>
                </a:solidFill>
              </a:rPr>
              <a:pPr>
                <a:defRPr/>
              </a:pPr>
              <a:t>2</a:t>
            </a:fld>
            <a:endParaRPr lang="fr-FR">
              <a:solidFill>
                <a:srgbClr val="1818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4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AEBC4-C609-47BA-A865-7A8E5A16B537}" type="slidenum">
              <a:rPr lang="fr-FR" smtClean="0">
                <a:solidFill>
                  <a:srgbClr val="181818"/>
                </a:solidFill>
              </a:rPr>
              <a:pPr>
                <a:defRPr/>
              </a:pPr>
              <a:t>3</a:t>
            </a:fld>
            <a:endParaRPr lang="fr-FR">
              <a:solidFill>
                <a:srgbClr val="1818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73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9AD701-B94B-40D5-B9C8-1BEF736AFAB5}" type="slidenum">
              <a:rPr lang="fr-FR" smtClean="0">
                <a:solidFill>
                  <a:srgbClr val="181818"/>
                </a:solidFill>
              </a:rPr>
              <a:pPr>
                <a:defRPr/>
              </a:pPr>
              <a:t>4</a:t>
            </a:fld>
            <a:endParaRPr lang="fr-FR">
              <a:solidFill>
                <a:srgbClr val="1818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56145"/>
      </p:ext>
    </p:extLst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ersonnalisé 1">
      <a:dk1>
        <a:srgbClr val="181818"/>
      </a:dk1>
      <a:lt1>
        <a:sysClr val="window" lastClr="FFFFFF"/>
      </a:lt1>
      <a:dk2>
        <a:srgbClr val="009999"/>
      </a:dk2>
      <a:lt2>
        <a:srgbClr val="D8D8D8"/>
      </a:lt2>
      <a:accent1>
        <a:srgbClr val="D60093"/>
      </a:accent1>
      <a:accent2>
        <a:srgbClr val="009999"/>
      </a:accent2>
      <a:accent3>
        <a:srgbClr val="B5AE53"/>
      </a:accent3>
      <a:accent4>
        <a:srgbClr val="D60093"/>
      </a:accent4>
      <a:accent5>
        <a:srgbClr val="E8B54D"/>
      </a:accent5>
      <a:accent6>
        <a:srgbClr val="CCECFF"/>
      </a:accent6>
      <a:hlink>
        <a:srgbClr val="CCCC00"/>
      </a:hlink>
      <a:folHlink>
        <a:srgbClr val="A7CDD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7268</TotalTime>
  <Words>3</Words>
  <Application>Microsoft Office PowerPoint</Application>
  <PresentationFormat>Grand écran</PresentationFormat>
  <Paragraphs>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Calibri</vt:lpstr>
      <vt:lpstr>Garamond</vt:lpstr>
      <vt:lpstr>Wingdings</vt:lpstr>
      <vt:lpstr>Pixel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 DE RETOUR A L’EQUILIBRE</dc:title>
  <dc:creator>BATOVANJA Christian</dc:creator>
  <cp:lastModifiedBy>BOURIANNE Camille</cp:lastModifiedBy>
  <cp:revision>367</cp:revision>
  <cp:lastPrinted>2017-02-16T08:04:31Z</cp:lastPrinted>
  <dcterms:created xsi:type="dcterms:W3CDTF">2015-04-20T07:23:26Z</dcterms:created>
  <dcterms:modified xsi:type="dcterms:W3CDTF">2018-09-27T11:57:33Z</dcterms:modified>
</cp:coreProperties>
</file>